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8"/>
  </p:notesMasterIdLst>
  <p:sldIdLst>
    <p:sldId id="256" r:id="rId2"/>
    <p:sldId id="300" r:id="rId3"/>
    <p:sldId id="257" r:id="rId4"/>
    <p:sldId id="301" r:id="rId5"/>
    <p:sldId id="277" r:id="rId6"/>
    <p:sldId id="313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99FF"/>
    <a:srgbClr val="0066FF"/>
    <a:srgbClr val="FFCC66"/>
    <a:srgbClr val="CCFFCC"/>
    <a:srgbClr val="00CC99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 varScale="1">
        <p:scale>
          <a:sx n="99" d="100"/>
          <a:sy n="99" d="100"/>
        </p:scale>
        <p:origin x="-11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CEBB267-7DF2-48BF-A85F-7540B38C1B51}" type="datetimeFigureOut">
              <a:rPr lang="fr-FR"/>
              <a:pPr>
                <a:defRPr/>
              </a:pPr>
              <a:t>07/11/2013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9EEE62E-8B02-4B87-9C5E-D64E1D50CE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7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fr-FR" smtClean="0"/>
              <a:t>Cours 1STI2D - Lycée P. NERUDA SMH - O. Wajsfelner</a:t>
            </a:r>
            <a:endParaRPr lang="fr-FR"/>
          </a:p>
        </p:txBody>
      </p:sp>
      <p:sp>
        <p:nvSpPr>
          <p:cNvPr id="11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AFBF6F8-F680-4757-A10D-20732C0B28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Cours 1STI2D - Lycée P. NERUDA SMH - O. Wajsfelner</a:t>
            </a: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7D564-7D89-412D-9581-1BA53D7E06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Cours 1STI2D - Lycée P. NERUDA SMH - O. Wajsfelner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A38D4-8ED9-4320-A6A4-B1AFB9E48B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Cours 1STI2D - Lycée P. NERUDA SMH - O. Wajsfelner</a:t>
            </a: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2E917-B847-4D24-9D06-453C810725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7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CBD5FE-A8E4-4052-B1F3-166F62B626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Cours 1STI2D - Lycée P. NERUDA SMH - O. Wajsfelner</a:t>
            </a: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6B96C5-26D8-4D84-ABF1-101FDDD620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Cours 1STI2D - Lycée P. NERUDA SMH - O. Wajsfelner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2A72345-3C1D-4E39-83D4-F90560ED38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Cours 1STI2D - Lycée P. NERUDA SMH - O. Wajsfelner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Cours 1STI2D - Lycée P. NERUDA SMH - O. Wajsfelner</a:t>
            </a: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F0542-EA92-4DB3-B99C-6341781414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Cours 1STI2D - Lycée P. NERUDA SMH - O. Wajsfelner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9188471-D973-4DF7-882A-30C9205ABB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Cours 1STI2D - Lycée P. NERUDA SMH - O. Wajsfelner</a:t>
            </a: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31033-C610-44BE-BFB0-7A5E9A8A32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F3C662DC-E587-44E3-8B37-A7212E4F93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1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Cours 1STI2D - Lycée P. NERUDA SMH - O. Wajsfelner</a:t>
            </a: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fr-FR" smtClean="0"/>
              <a:t>Cours 1STI2D - Lycée P. NERUDA SMH - O. Wajsfelner</a:t>
            </a:r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49B7EC6-FDF2-4B92-8815-7D639CEFA3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9" r:id="rId4"/>
    <p:sldLayoutId id="2147483740" r:id="rId5"/>
    <p:sldLayoutId id="2147483734" r:id="rId6"/>
    <p:sldLayoutId id="2147483741" r:id="rId7"/>
    <p:sldLayoutId id="2147483735" r:id="rId8"/>
    <p:sldLayoutId id="2147483742" r:id="rId9"/>
    <p:sldLayoutId id="2147483736" r:id="rId10"/>
    <p:sldLayoutId id="214748374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89AA36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57500"/>
            <a:ext cx="77724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/>
                </a:solidFill>
                <a:latin typeface="Verdana" pitchFamily="34" charset="0"/>
              </a:rPr>
              <a:t>EXAMEN ORAL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847012" cy="838200"/>
          </a:xfrm>
          <a:noFill/>
        </p:spPr>
        <p:txBody>
          <a:bodyPr/>
          <a:lstStyle/>
          <a:p>
            <a:pPr marL="838200" indent="-838200" eaLnBrk="1" hangingPunct="1"/>
            <a:r>
              <a:rPr lang="fr-FR" sz="3600" u="sng" dirty="0" smtClean="0">
                <a:solidFill>
                  <a:schemeClr val="accent1"/>
                </a:solidFill>
              </a:rPr>
              <a:t>Bien connaître son sujet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2F0542-EA92-4DB3-B99C-634178141494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EDS - Lycée P. NERUDA SMH</a:t>
            </a:r>
            <a:endParaRPr lang="fr-FR" dirty="0"/>
          </a:p>
        </p:txBody>
      </p:sp>
      <p:sp>
        <p:nvSpPr>
          <p:cNvPr id="10" name="Rectangle 41"/>
          <p:cNvSpPr>
            <a:spLocks noChangeArrowheads="1"/>
          </p:cNvSpPr>
          <p:nvPr/>
        </p:nvSpPr>
        <p:spPr bwMode="auto">
          <a:xfrm>
            <a:off x="413887" y="2030392"/>
            <a:ext cx="8229600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Savoir de quoi on parle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383407" y="2798810"/>
            <a:ext cx="8229600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Connaître la thématique sur le bout des doigts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ctangle 41"/>
          <p:cNvSpPr>
            <a:spLocks noChangeArrowheads="1"/>
          </p:cNvSpPr>
          <p:nvPr/>
        </p:nvSpPr>
        <p:spPr bwMode="auto">
          <a:xfrm>
            <a:off x="487681" y="3605728"/>
            <a:ext cx="8229600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Maîtriser son sujet et le plan que l’on a défini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524577" y="4316393"/>
            <a:ext cx="8229600" cy="707886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 pas utiliser de mot que l’on ne comprend pas et que l’on ne saurait pas expliquer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Rectangle 41"/>
          <p:cNvSpPr>
            <a:spLocks noChangeArrowheads="1"/>
          </p:cNvSpPr>
          <p:nvPr/>
        </p:nvSpPr>
        <p:spPr bwMode="auto">
          <a:xfrm>
            <a:off x="460409" y="5311003"/>
            <a:ext cx="8229600" cy="707886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Eviter au maximum les documents issus d’Internet auquel on ne comprend rien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10" grpId="0" animBg="1"/>
      <p:bldP spid="9" grpId="0" animBg="1"/>
      <p:bldP spid="11" grpId="0" animBg="1"/>
      <p:bldP spid="12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7890" y="152400"/>
            <a:ext cx="8396597" cy="990600"/>
          </a:xfrm>
        </p:spPr>
        <p:txBody>
          <a:bodyPr/>
          <a:lstStyle/>
          <a:p>
            <a:pPr eaLnBrk="1" hangingPunct="1"/>
            <a:r>
              <a:rPr lang="fr-FR" sz="3600" dirty="0" smtClean="0">
                <a:solidFill>
                  <a:schemeClr val="accent1"/>
                </a:solidFill>
              </a:rPr>
              <a:t>Prendre du recul</a:t>
            </a:r>
            <a:endParaRPr lang="fr-FR" sz="3600" u="sng" dirty="0" smtClean="0">
              <a:solidFill>
                <a:schemeClr val="accent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2F0542-EA92-4DB3-B99C-634178141494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EDS - Lycée P. NERUDA SMH</a:t>
            </a:r>
            <a:endParaRPr lang="fr-FR" dirty="0"/>
          </a:p>
        </p:txBody>
      </p:sp>
      <p:sp>
        <p:nvSpPr>
          <p:cNvPr id="8" name="Rectangle 41"/>
          <p:cNvSpPr>
            <a:spLocks noChangeArrowheads="1"/>
          </p:cNvSpPr>
          <p:nvPr/>
        </p:nvSpPr>
        <p:spPr bwMode="auto">
          <a:xfrm>
            <a:off x="487681" y="2190814"/>
            <a:ext cx="8229600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Offrir une prestation claire et compréhensible à l’auditoire 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tangle 41"/>
          <p:cNvSpPr>
            <a:spLocks noChangeArrowheads="1"/>
          </p:cNvSpPr>
          <p:nvPr/>
        </p:nvSpPr>
        <p:spPr bwMode="auto">
          <a:xfrm>
            <a:off x="487681" y="2912709"/>
            <a:ext cx="8229600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Identifier les différentes parties de la présentation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ctangle 41"/>
          <p:cNvSpPr>
            <a:spLocks noChangeArrowheads="1"/>
          </p:cNvSpPr>
          <p:nvPr/>
        </p:nvSpPr>
        <p:spPr bwMode="auto">
          <a:xfrm>
            <a:off x="487681" y="3605728"/>
            <a:ext cx="8229600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Etres capable d’expliquer son raisonnement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505323" y="4239389"/>
            <a:ext cx="8229600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Etres capable de justifier le choix des documents présentés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8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847012" cy="838200"/>
          </a:xfrm>
          <a:noFill/>
        </p:spPr>
        <p:txBody>
          <a:bodyPr/>
          <a:lstStyle/>
          <a:p>
            <a:pPr marL="838200" indent="-838200" eaLnBrk="1" hangingPunct="1"/>
            <a:r>
              <a:rPr lang="fr-FR" sz="3600" dirty="0" smtClean="0">
                <a:solidFill>
                  <a:schemeClr val="accent1"/>
                </a:solidFill>
              </a:rPr>
              <a:t>Savoir gérer son temps</a:t>
            </a:r>
            <a:endParaRPr lang="fr-FR" sz="3600" u="sng" dirty="0" smtClean="0">
              <a:solidFill>
                <a:schemeClr val="accent1"/>
              </a:solidFill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2F0542-EA92-4DB3-B99C-634178141494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EDS - Lycée P. NERUDA SMH</a:t>
            </a:r>
            <a:endParaRPr lang="fr-FR" dirty="0"/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487681" y="1825063"/>
            <a:ext cx="8229600" cy="707886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Respecter le temps imparti pour la présentation et pour les questions du jury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tangle 41"/>
          <p:cNvSpPr>
            <a:spLocks noChangeArrowheads="1"/>
          </p:cNvSpPr>
          <p:nvPr/>
        </p:nvSpPr>
        <p:spPr bwMode="auto">
          <a:xfrm>
            <a:off x="487681" y="5675103"/>
            <a:ext cx="8229600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S’entraîner à l’avance avec un chronomètre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ctangle 41"/>
          <p:cNvSpPr>
            <a:spLocks noChangeArrowheads="1"/>
          </p:cNvSpPr>
          <p:nvPr/>
        </p:nvSpPr>
        <p:spPr bwMode="auto">
          <a:xfrm>
            <a:off x="487681" y="2700978"/>
            <a:ext cx="8229600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Structurer son oral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487681" y="3278468"/>
            <a:ext cx="8229600" cy="2246769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Une présentation de 10 minutes pourra se présenter comme suit :</a:t>
            </a:r>
          </a:p>
          <a:p>
            <a:pPr algn="ctr"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Salutations (10’’)</a:t>
            </a:r>
          </a:p>
          <a:p>
            <a:pPr algn="ctr"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Introduction (30’’)</a:t>
            </a:r>
          </a:p>
          <a:p>
            <a:pPr algn="ctr"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Présentation du plan (20’’)</a:t>
            </a:r>
          </a:p>
          <a:p>
            <a:pPr algn="ctr"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Corps de l’exposé (8’)</a:t>
            </a:r>
          </a:p>
          <a:p>
            <a:pPr algn="ctr"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Rappel des points importants + conclusion (1’)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27"/>
          <p:cNvSpPr>
            <a:spLocks noGrp="1" noChangeArrowheads="1"/>
          </p:cNvSpPr>
          <p:nvPr>
            <p:ph type="title"/>
          </p:nvPr>
        </p:nvSpPr>
        <p:spPr>
          <a:xfrm>
            <a:off x="611188" y="304800"/>
            <a:ext cx="7847012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accent1"/>
                </a:solidFill>
              </a:rPr>
              <a:t>Une élocution sans reproches</a:t>
            </a:r>
            <a:endParaRPr lang="fr-FR" sz="3600" u="sng" dirty="0" smtClean="0">
              <a:solidFill>
                <a:schemeClr val="accent1"/>
              </a:solidFill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2F0542-EA92-4DB3-B99C-634178141494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Cours 1STI2D - Lycée P. NERUDA SMH - O. Wajsfelner</a:t>
            </a:r>
            <a:endParaRPr lang="fr-FR"/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487681" y="1748103"/>
            <a:ext cx="8229600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S’entraîner à lire à haute voix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Rectangle 41"/>
          <p:cNvSpPr>
            <a:spLocks noChangeArrowheads="1"/>
          </p:cNvSpPr>
          <p:nvPr/>
        </p:nvSpPr>
        <p:spPr bwMode="auto">
          <a:xfrm>
            <a:off x="487681" y="2219728"/>
            <a:ext cx="8229600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Prendre garde à ne pas baisser de ton à la fin d’une phrase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ctangle 41"/>
          <p:cNvSpPr>
            <a:spLocks noChangeArrowheads="1"/>
          </p:cNvSpPr>
          <p:nvPr/>
        </p:nvSpPr>
        <p:spPr bwMode="auto">
          <a:xfrm>
            <a:off x="487681" y="2758728"/>
            <a:ext cx="8229600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Conserver un débit de parole continu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tangle 41"/>
          <p:cNvSpPr>
            <a:spLocks noChangeArrowheads="1"/>
          </p:cNvSpPr>
          <p:nvPr/>
        </p:nvSpPr>
        <p:spPr bwMode="auto">
          <a:xfrm>
            <a:off x="487681" y="3297728"/>
            <a:ext cx="8229600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S’entraîner de temps en temps avec de la famille ou des amis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Rectangle 41"/>
          <p:cNvSpPr>
            <a:spLocks noChangeArrowheads="1"/>
          </p:cNvSpPr>
          <p:nvPr/>
        </p:nvSpPr>
        <p:spPr bwMode="auto">
          <a:xfrm>
            <a:off x="487681" y="3865603"/>
            <a:ext cx="8229600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S’entraîner à présenter son examen sans lire ses notes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Rectangle 41"/>
          <p:cNvSpPr>
            <a:spLocks noChangeArrowheads="1"/>
          </p:cNvSpPr>
          <p:nvPr/>
        </p:nvSpPr>
        <p:spPr bwMode="auto">
          <a:xfrm>
            <a:off x="487681" y="4500897"/>
            <a:ext cx="8229600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Regarder l’auditoire et non sa feuille de papier ou l’écran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Rectangle 41"/>
          <p:cNvSpPr>
            <a:spLocks noChangeArrowheads="1"/>
          </p:cNvSpPr>
          <p:nvPr/>
        </p:nvSpPr>
        <p:spPr bwMode="auto">
          <a:xfrm>
            <a:off x="487681" y="5107282"/>
            <a:ext cx="8229600" cy="101566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Surveiller sa gestuelle : évitez de mettre ses mains dans les poches ou de se recoiffer, présenter les documents de façon dynamique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  <p:bldP spid="25" grpId="0" animBg="1"/>
      <p:bldP spid="26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schemeClr val="accent1"/>
                </a:solidFill>
              </a:rPr>
              <a:t>Pour les Essais de Systèmes</a:t>
            </a:r>
            <a:endParaRPr lang="fr-FR" sz="3600" u="sng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2F0542-EA92-4DB3-B99C-634178141494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EDS - Lycée P. NERUDA SMH</a:t>
            </a:r>
            <a:endParaRPr lang="fr-FR" dirty="0"/>
          </a:p>
        </p:txBody>
      </p:sp>
      <p:sp>
        <p:nvSpPr>
          <p:cNvPr id="7" name="Rectangle 41"/>
          <p:cNvSpPr>
            <a:spLocks noChangeArrowheads="1"/>
          </p:cNvSpPr>
          <p:nvPr/>
        </p:nvSpPr>
        <p:spPr bwMode="auto">
          <a:xfrm>
            <a:off x="487681" y="1988690"/>
            <a:ext cx="8229600" cy="707886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Utiliser au maximum des documents issus des TP et relatifs aux systèmes étudiés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tangle 41"/>
          <p:cNvSpPr>
            <a:spLocks noChangeArrowheads="1"/>
          </p:cNvSpPr>
          <p:nvPr/>
        </p:nvSpPr>
        <p:spPr bwMode="auto">
          <a:xfrm>
            <a:off x="487681" y="2893458"/>
            <a:ext cx="8229600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Donner le résultats et les relevés de vos mesures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487681" y="3605728"/>
            <a:ext cx="8229600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Donner les caractéristiques importantes du système étudié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tangle 41"/>
          <p:cNvSpPr>
            <a:spLocks noChangeArrowheads="1"/>
          </p:cNvSpPr>
          <p:nvPr/>
        </p:nvSpPr>
        <p:spPr bwMode="auto">
          <a:xfrm>
            <a:off x="640081" y="4306771"/>
            <a:ext cx="8229600" cy="40011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Etendre en dernier lieu à des systèmes industriels analogues</a:t>
            </a:r>
            <a:endParaRPr lang="fr-FR" sz="2000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1STI2D">
      <a:dk1>
        <a:sysClr val="windowText" lastClr="000000"/>
      </a:dk1>
      <a:lt1>
        <a:srgbClr val="FAF5EA"/>
      </a:lt1>
      <a:dk2>
        <a:srgbClr val="775F55"/>
      </a:dk2>
      <a:lt2>
        <a:srgbClr val="EBDDC3"/>
      </a:lt2>
      <a:accent1>
        <a:srgbClr val="94B6D2"/>
      </a:accent1>
      <a:accent2>
        <a:srgbClr val="B85B22"/>
      </a:accent2>
      <a:accent3>
        <a:srgbClr val="89AA36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STI2D">
    <a:dk1>
      <a:sysClr val="windowText" lastClr="000000"/>
    </a:dk1>
    <a:lt1>
      <a:srgbClr val="FAF5EA"/>
    </a:lt1>
    <a:dk2>
      <a:srgbClr val="775F55"/>
    </a:dk2>
    <a:lt2>
      <a:srgbClr val="EBDDC3"/>
    </a:lt2>
    <a:accent1>
      <a:srgbClr val="94B6D2"/>
    </a:accent1>
    <a:accent2>
      <a:srgbClr val="B85B22"/>
    </a:accent2>
    <a:accent3>
      <a:srgbClr val="89AA36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1142</TotalTime>
  <Words>332</Words>
  <Application>Microsoft Office PowerPoint</Application>
  <PresentationFormat>Affichage à l'écran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Médian</vt:lpstr>
      <vt:lpstr>EXAMEN ORAL</vt:lpstr>
      <vt:lpstr>Bien connaître son sujet</vt:lpstr>
      <vt:lpstr>Prendre du recul</vt:lpstr>
      <vt:lpstr>Savoir gérer son temps</vt:lpstr>
      <vt:lpstr>Une élocution sans reproches</vt:lpstr>
      <vt:lpstr>Pour les Essais de Systèmes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 L'ELECTRICITE EN REGIME CONTINU</dc:title>
  <dc:creator>Olivier WAJSFELNER</dc:creator>
  <cp:lastModifiedBy>Olivier</cp:lastModifiedBy>
  <cp:revision>319</cp:revision>
  <dcterms:created xsi:type="dcterms:W3CDTF">2005-09-05T08:46:00Z</dcterms:created>
  <dcterms:modified xsi:type="dcterms:W3CDTF">2013-11-07T17:56:33Z</dcterms:modified>
</cp:coreProperties>
</file>